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7122" y="0"/>
            <a:ext cx="567556" cy="10477188"/>
            <a:chOff x="1887122" y="0"/>
            <a:chExt cx="567556" cy="104771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122" y="0"/>
              <a:ext cx="567556" cy="104771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0392" y="0"/>
            <a:ext cx="16244971" cy="10351020"/>
            <a:chOff x="2340392" y="0"/>
            <a:chExt cx="16244971" cy="103510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0392" y="0"/>
              <a:ext cx="16244971" cy="103510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29458" y="1878335"/>
            <a:ext cx="9667054" cy="7216654"/>
            <a:chOff x="-229458" y="1878335"/>
            <a:chExt cx="9667054" cy="72166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81786" y="-1654273"/>
              <a:ext cx="19334108" cy="1443330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29458" y="1878335"/>
              <a:ext cx="9667054" cy="721665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155" y="3596565"/>
            <a:ext cx="7016046" cy="19954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97820" y="3026220"/>
            <a:ext cx="1686225" cy="472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29458" y="3646522"/>
            <a:ext cx="8952381" cy="9684"/>
            <a:chOff x="-229458" y="3646522"/>
            <a:chExt cx="8952381" cy="96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9458" y="3646522"/>
              <a:ext cx="8952381" cy="968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8169" y="8346591"/>
            <a:ext cx="2902844" cy="4291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6865" y="6631272"/>
            <a:ext cx="2116580" cy="2116580"/>
            <a:chOff x="1586865" y="6631272"/>
            <a:chExt cx="2116580" cy="2116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6865" y="6631272"/>
              <a:ext cx="2116580" cy="2116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7108" cy="10285714"/>
            <a:chOff x="0" y="0"/>
            <a:chExt cx="52771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710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6003" y="2403603"/>
            <a:ext cx="1737742" cy="11955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48382" y="4459515"/>
            <a:ext cx="6380568" cy="42094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6954" y="3452477"/>
            <a:ext cx="3870653" cy="584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80762" y="4119048"/>
            <a:ext cx="6561097" cy="9524"/>
            <a:chOff x="10780762" y="4119048"/>
            <a:chExt cx="6561097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0762" y="4119048"/>
              <a:ext cx="6561097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21170" y="2508363"/>
            <a:ext cx="7235801" cy="5268987"/>
            <a:chOff x="2721170" y="2508363"/>
            <a:chExt cx="7235801" cy="52689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96730" y="-4538"/>
              <a:ext cx="14471602" cy="1053797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1170" y="2508363"/>
              <a:ext cx="7235801" cy="5268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69020" y="2508363"/>
            <a:ext cx="7235801" cy="5268987"/>
            <a:chOff x="-4969020" y="2508363"/>
            <a:chExt cx="7235801" cy="5268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586921" y="-4538"/>
              <a:ext cx="14471602" cy="1053797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969020" y="2508363"/>
              <a:ext cx="7235801" cy="52689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6610" y="1841696"/>
            <a:ext cx="4985225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679" y="872345"/>
            <a:ext cx="8701885" cy="11955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2726029"/>
            <a:ext cx="7768821" cy="3518316"/>
            <a:chOff x="9142857" y="2726029"/>
            <a:chExt cx="7768821" cy="35183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726029"/>
              <a:ext cx="7768821" cy="351831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3058" y="2517458"/>
            <a:ext cx="7193777" cy="496494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0953" y="2335563"/>
            <a:ext cx="4979139" cy="4628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0679" y="872345"/>
            <a:ext cx="10377780" cy="11955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058" y="2692763"/>
            <a:ext cx="7193777" cy="49649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60953" y="2335563"/>
            <a:ext cx="4979139" cy="462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59883" y="2726029"/>
            <a:ext cx="6171429" cy="6048527"/>
            <a:chOff x="10559883" y="2726029"/>
            <a:chExt cx="6171429" cy="60485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9883" y="2726029"/>
              <a:ext cx="6171429" cy="6048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46472" cy="10285714"/>
            <a:chOff x="0" y="0"/>
            <a:chExt cx="904647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04647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6472" y="0"/>
            <a:ext cx="9229719" cy="10419048"/>
            <a:chOff x="9046472" y="0"/>
            <a:chExt cx="9229719" cy="104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6472" y="0"/>
              <a:ext cx="9229719" cy="104190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30002" y="2116059"/>
            <a:ext cx="6602182" cy="16952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94191" y="4115782"/>
            <a:ext cx="7805826" cy="38316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6566" y="3815605"/>
            <a:ext cx="6561097" cy="9524"/>
            <a:chOff x="10126566" y="3815605"/>
            <a:chExt cx="6561097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6566" y="3815605"/>
              <a:ext cx="6561097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05967"/>
            <a:ext cx="18285714" cy="5142857"/>
            <a:chOff x="0" y="600596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00596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344" y="3211677"/>
            <a:ext cx="890672" cy="45776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8772" y="7709763"/>
            <a:ext cx="4973074" cy="1288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438" y="3751737"/>
            <a:ext cx="4866431" cy="3543652"/>
            <a:chOff x="1645438" y="3751737"/>
            <a:chExt cx="4866431" cy="3543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438" y="3751737"/>
              <a:ext cx="4866431" cy="35436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7261" y="3751737"/>
            <a:ext cx="4866431" cy="3543652"/>
            <a:chOff x="6757261" y="3751737"/>
            <a:chExt cx="4866431" cy="3543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7261" y="3751737"/>
              <a:ext cx="4866431" cy="35436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4780" y="3761127"/>
            <a:ext cx="4866431" cy="3543652"/>
            <a:chOff x="11864780" y="3761127"/>
            <a:chExt cx="4866431" cy="3543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4780" y="3761127"/>
              <a:ext cx="4866431" cy="3543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0115" y="3211677"/>
            <a:ext cx="871625" cy="4577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26668" y="3221201"/>
            <a:ext cx="1307901" cy="5072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8810" y="7709763"/>
            <a:ext cx="5005083" cy="12607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47620" y="7709763"/>
            <a:ext cx="4973074" cy="15999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69905" y="9578191"/>
            <a:ext cx="2844512" cy="266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0679" y="1550993"/>
            <a:ext cx="10109132" cy="1195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2023-03-26T02:17:41Z</dcterms:created>
  <dcterms:modified xsi:type="dcterms:W3CDTF">2023-03-26T02:17:41Z</dcterms:modified>
</cp:coreProperties>
</file>